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69696"/>
    <a:srgbClr val="DDDDDD"/>
    <a:srgbClr val="A2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1411" autoAdjust="0"/>
  </p:normalViewPr>
  <p:slideViewPr>
    <p:cSldViewPr snapToGrid="0" snapToObjects="1">
      <p:cViewPr varScale="1">
        <p:scale>
          <a:sx n="102" d="100"/>
          <a:sy n="102" d="100"/>
        </p:scale>
        <p:origin x="1476" y="72"/>
      </p:cViewPr>
      <p:guideLst>
        <p:guide orient="horz" pos="2160"/>
        <p:guide pos="5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9BF7-6E14-7C41-AD0D-F637837AD88D}" type="datetime1">
              <a:rPr lang="en-AU" smtClean="0"/>
              <a:t>17/11/2017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7C52-DB01-0042-A8AC-3E53BA1BB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8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DEA14-B929-D543-9ACF-E24CEDC6CE2D}" type="datetime1">
              <a:rPr lang="en-AU" smtClean="0"/>
              <a:t>17/11/2017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D16D-3635-7A4C-A09D-0D0573746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9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06926"/>
            <a:ext cx="9144000" cy="2272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828490" y="5301577"/>
            <a:ext cx="7411351" cy="47823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 smtClean="0"/>
              <a:t>Date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828675" y="1845733"/>
            <a:ext cx="7410979" cy="1092198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 smtClean="0"/>
              <a:t>Title of Presentation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28675" y="3115733"/>
            <a:ext cx="7411164" cy="4197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 smtClean="0"/>
              <a:t>Subtitle</a:t>
            </a:r>
          </a:p>
        </p:txBody>
      </p:sp>
      <p:pic>
        <p:nvPicPr>
          <p:cNvPr id="3" name="Picture 2" descr="UQBS020_POWERPOINT_V3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144"/>
            <a:ext cx="9144000" cy="4602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400926" y="6667500"/>
            <a:ext cx="1933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Number</a:t>
            </a:r>
            <a:r>
              <a:rPr lang="en-AU" sz="800" baseline="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00025B</a:t>
            </a:r>
            <a:endParaRPr lang="en-AU" sz="800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:\Admin.Teams\Marketing.Team\BRANDING\Brand &amp; Graphic guidelines\Brand 2015\Logos UQBS\Portrait Logo\Colour\High res - UQBS logo 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29" y="253206"/>
            <a:ext cx="1013619" cy="10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2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791405" y="2476499"/>
            <a:ext cx="7448248" cy="4082781"/>
          </a:xfrm>
          <a:prstGeom prst="rect">
            <a:avLst/>
          </a:prstGeom>
        </p:spPr>
        <p:txBody>
          <a:bodyPr vert="horz"/>
          <a:lstStyle>
            <a:lvl1pPr marL="457200" indent="-457200">
              <a:lnSpc>
                <a:spcPct val="120000"/>
              </a:lnSpc>
              <a:buFont typeface="Wingdings" charset="2"/>
              <a:buChar char="§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Helvetica Neue"/>
                <a:cs typeface="Helvetica Neue"/>
              </a:defRPr>
            </a:lvl2pPr>
            <a:lvl3pPr marL="914400" indent="0">
              <a:buFont typeface="Arial"/>
              <a:buNone/>
              <a:defRPr>
                <a:latin typeface=" helvetica neue"/>
                <a:cs typeface=" helvetica neue"/>
              </a:defRPr>
            </a:lvl3pPr>
          </a:lstStyle>
          <a:p>
            <a:pPr lvl="0"/>
            <a:r>
              <a:rPr lang="en-AU" dirty="0" smtClean="0"/>
              <a:t>Insert text here </a:t>
            </a:r>
          </a:p>
          <a:p>
            <a:pPr lvl="0"/>
            <a:endParaRPr lang="en-AU" dirty="0" smtClean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91406" y="234968"/>
            <a:ext cx="5686596" cy="894282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 smtClean="0"/>
              <a:t>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8001" y="60983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5DCDC-0AC1-B24F-A2B1-2DFA15BB60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QBS020_POWERPOINT_V3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77"/>
            <a:ext cx="9144000" cy="46024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400926" y="6667500"/>
            <a:ext cx="1933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Number</a:t>
            </a:r>
            <a:r>
              <a:rPr lang="en-AU" sz="800" baseline="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00025B</a:t>
            </a:r>
            <a:endParaRPr lang="en-AU" sz="800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Admin.Teams\Marketing.Team\BRANDING\Brand &amp; Graphic guidelines\Brand 2015\Logos UQBS\Portrait Logo\Colour\High res - UQBS logo 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29" y="253206"/>
            <a:ext cx="1013619" cy="10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8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791405" y="1328568"/>
            <a:ext cx="7448248" cy="4744750"/>
          </a:xfrm>
          <a:prstGeom prst="rect">
            <a:avLst/>
          </a:prstGeom>
        </p:spPr>
        <p:txBody>
          <a:bodyPr vert="horz"/>
          <a:lstStyle>
            <a:lvl1pPr marL="457200" marR="0" indent="-4572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Helvetica Neue"/>
                <a:cs typeface="Helvetica Neue"/>
              </a:defRPr>
            </a:lvl2pPr>
            <a:lvl3pPr marL="914400" indent="0">
              <a:buFont typeface="Arial"/>
              <a:buNone/>
              <a:defRPr>
                <a:latin typeface=" helvetica neue"/>
                <a:cs typeface=" helvetica neue"/>
              </a:defRPr>
            </a:lvl3pPr>
          </a:lstStyle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dirty="0" smtClean="0"/>
              <a:t>Insert text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8001" y="60983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5DCDC-0AC1-B24F-A2B1-2DFA15BB60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QBS020_POWERPOINT_V3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219"/>
            <a:ext cx="9144000" cy="4602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400926" y="6667500"/>
            <a:ext cx="1933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Number</a:t>
            </a:r>
            <a:r>
              <a:rPr lang="en-AU" sz="800" baseline="0" dirty="0" smtClean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00025B</a:t>
            </a:r>
            <a:endParaRPr lang="en-AU" sz="800" dirty="0">
              <a:solidFill>
                <a:srgbClr val="969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S:\Admin.Teams\Marketing.Team\BRANDING\Brand &amp; Graphic guidelines\Brand 2015\Logos UQBS\Portrait Logo\Colour\High res - UQBS logo 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29" y="253206"/>
            <a:ext cx="1013619" cy="10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5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8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8490" y="5301577"/>
            <a:ext cx="7411351" cy="742607"/>
          </a:xfrm>
        </p:spPr>
        <p:txBody>
          <a:bodyPr/>
          <a:lstStyle/>
          <a:p>
            <a:r>
              <a:rPr lang="en-US" dirty="0" smtClean="0"/>
              <a:t>Dr Carol Bond</a:t>
            </a:r>
          </a:p>
          <a:p>
            <a:r>
              <a:rPr lang="en-US" dirty="0" smtClean="0"/>
              <a:t>15 November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Returning Land to Country</a:t>
            </a:r>
            <a:r>
              <a:rPr lang="en-US" sz="1600" baseline="90000" dirty="0" smtClean="0"/>
              <a:t>©</a:t>
            </a:r>
            <a:endParaRPr lang="en-US" baseline="90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828675" y="2758440"/>
            <a:ext cx="7410979" cy="929639"/>
          </a:xfrm>
        </p:spPr>
        <p:txBody>
          <a:bodyPr/>
          <a:lstStyle/>
          <a:p>
            <a:r>
              <a:rPr lang="en-AU" sz="2000" b="1" dirty="0" smtClean="0"/>
              <a:t>Engaging ATSI communities </a:t>
            </a:r>
            <a:r>
              <a:rPr lang="en-AU" sz="2000" b="1" dirty="0"/>
              <a:t>in mined land rehabilitation and closure practice on indigenous country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872" y="6517666"/>
            <a:ext cx="1618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rgbClr val="C0C0C0"/>
                </a:solidFill>
              </a:rPr>
              <a:t>Copyright 2017 Dr Carol Bond</a:t>
            </a:r>
            <a:endParaRPr lang="en-AU" sz="8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29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 helvetica neue</vt:lpstr>
      <vt:lpstr>Arial</vt:lpstr>
      <vt:lpstr>Calibri</vt:lpstr>
      <vt:lpstr>Helvetica Neue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Karen Hendrickson</cp:lastModifiedBy>
  <cp:revision>102</cp:revision>
  <dcterms:created xsi:type="dcterms:W3CDTF">2012-04-24T00:25:46Z</dcterms:created>
  <dcterms:modified xsi:type="dcterms:W3CDTF">2017-11-16T23:52:52Z</dcterms:modified>
  <cp:contentStatus/>
</cp:coreProperties>
</file>