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55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6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04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143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94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54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589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87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55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875F-622F-42FE-9155-22B2D9C54A81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9DAB-5C28-4307-BE31-FC0FB46140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42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44435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dirty="0" smtClean="0"/>
              <a:t>School of Communication and Arts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9" y="1893700"/>
            <a:ext cx="3877392" cy="3355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68" y="5248837"/>
            <a:ext cx="3898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Example project</a:t>
            </a:r>
          </a:p>
          <a:p>
            <a:pPr algn="ctr"/>
            <a:r>
              <a:rPr lang="en-AU" sz="1400" i="1" dirty="0" smtClean="0"/>
              <a:t>How is the mining industry influencing rural development and livelihoods in Mongolia? </a:t>
            </a:r>
          </a:p>
          <a:p>
            <a:pPr algn="ctr"/>
            <a:endParaRPr lang="en-AU" sz="1400" i="1" dirty="0"/>
          </a:p>
          <a:p>
            <a:pPr algn="ctr"/>
            <a:r>
              <a:rPr lang="en-AU" sz="1400" i="1" dirty="0" smtClean="0"/>
              <a:t>Documentary film made about this dilemma to feed into policy discussions &amp; training of rural development facilitators</a:t>
            </a:r>
          </a:p>
          <a:p>
            <a:pPr algn="ctr"/>
            <a:endParaRPr lang="en-A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416829" y="5248837"/>
            <a:ext cx="324196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Example project</a:t>
            </a:r>
          </a:p>
          <a:p>
            <a:pPr algn="ctr"/>
            <a:r>
              <a:rPr lang="en-AU" sz="1400" i="1" dirty="0" smtClean="0"/>
              <a:t>Will people accept unconventional forms of mining &amp; why/why not? </a:t>
            </a:r>
          </a:p>
          <a:p>
            <a:pPr algn="ctr"/>
            <a:endParaRPr lang="en-AU" sz="1400" i="1" dirty="0"/>
          </a:p>
          <a:p>
            <a:pPr algn="ctr"/>
            <a:r>
              <a:rPr lang="en-AU" sz="1400" i="1" dirty="0" smtClean="0"/>
              <a:t>27 nation survey (N = 4819) showed support for off-earth mining compared to on-earth mining. </a:t>
            </a:r>
          </a:p>
          <a:p>
            <a:endParaRPr lang="en-AU" sz="1400" dirty="0" smtClean="0"/>
          </a:p>
          <a:p>
            <a:endParaRPr lang="en-AU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829" y="1893700"/>
            <a:ext cx="3394364" cy="3355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1079" y="908333"/>
            <a:ext cx="384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Understanding social &amp; psychological drivers of community responses to mining </a:t>
            </a:r>
            <a:endParaRPr lang="en-AU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0" y="1893700"/>
            <a:ext cx="3544955" cy="3355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1629" y="1110242"/>
            <a:ext cx="3183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Applying computational analytics to understand public discourse</a:t>
            </a:r>
            <a:endParaRPr lang="en-A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21040" y="5248837"/>
            <a:ext cx="35449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Examples projects</a:t>
            </a:r>
          </a:p>
          <a:p>
            <a:pPr algn="ctr"/>
            <a:r>
              <a:rPr lang="en-AU" sz="1400" i="1" dirty="0" smtClean="0"/>
              <a:t>Evaluating public discourse about CSG in Australia</a:t>
            </a:r>
          </a:p>
          <a:p>
            <a:pPr algn="ctr"/>
            <a:endParaRPr lang="en-AU" sz="1400" i="1" dirty="0" smtClean="0"/>
          </a:p>
          <a:p>
            <a:pPr algn="ctr"/>
            <a:r>
              <a:rPr lang="en-AU" sz="1400" i="1" dirty="0" smtClean="0"/>
              <a:t>Communicating scientific knowledge about CCS through social media</a:t>
            </a:r>
          </a:p>
          <a:p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60004" y="988985"/>
            <a:ext cx="3746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Research &amp; application of communication processes in sustainable development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2458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111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School of Communication and Arts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Fielding</dc:creator>
  <cp:lastModifiedBy>Kelly Fielding</cp:lastModifiedBy>
  <cp:revision>6</cp:revision>
  <dcterms:created xsi:type="dcterms:W3CDTF">2017-11-15T03:48:35Z</dcterms:created>
  <dcterms:modified xsi:type="dcterms:W3CDTF">2017-11-15T06:06:35Z</dcterms:modified>
</cp:coreProperties>
</file>