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69312" autoAdjust="0"/>
  </p:normalViewPr>
  <p:slideViewPr>
    <p:cSldViewPr snapToGrid="0">
      <p:cViewPr varScale="1">
        <p:scale>
          <a:sx n="76" d="100"/>
          <a:sy n="76" d="100"/>
        </p:scale>
        <p:origin x="158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36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F03B-418B-4E00-B98C-5F3D23678CE9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D5810-D84A-4874-A657-1125FA75FB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58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D5810-D84A-4874-A657-1125FA75FB1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02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07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61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909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13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59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120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409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63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89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10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51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38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4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7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6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2E7E-8FDA-4F37-A5A4-D7F3384AD88F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363FE2-F83F-4509-8FB7-21F11B4052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8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1695" y="1459933"/>
            <a:ext cx="500689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Resettlements consortium.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Livelihoods and Food Security*.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Urbanization – transforming relationships, rural/urban.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Cascading impacts - water, food, energy, infrastructure, power.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Legacies &amp; Entanglements.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Nested vulnerabilities.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Space, location, hierarchy.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Focus on systems.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Smart Cities, Land use, curriculum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Donor space: ACIAR, Gates, ARC.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AU" sz="2100" dirty="0" smtClean="0">
                <a:solidFill>
                  <a:srgbClr val="002060"/>
                </a:solidFill>
              </a:rPr>
              <a:t>GCI, BEL, IMB, SPH, SEES, SAFS</a:t>
            </a:r>
            <a:endParaRPr lang="en-AU" sz="2100" dirty="0">
              <a:solidFill>
                <a:srgbClr val="00206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9556" y="377209"/>
            <a:ext cx="8993875" cy="707288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100" b="1" dirty="0" smtClean="0"/>
              <a:t>Mining, livelihoods, food security: joining some dots</a:t>
            </a:r>
            <a:br>
              <a:rPr lang="en-AU" sz="3100" b="1" dirty="0" smtClean="0"/>
            </a:br>
            <a:r>
              <a:rPr lang="en-AU" sz="2700" b="1" dirty="0" smtClean="0">
                <a:solidFill>
                  <a:srgbClr val="002060"/>
                </a:solidFill>
              </a:rPr>
              <a:t>Grace Muriuki (PhD)</a:t>
            </a:r>
            <a:endParaRPr lang="en-AU" sz="2700" b="1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59114" y="1487606"/>
            <a:ext cx="5745698" cy="4339991"/>
            <a:chOff x="5284921" y="1499983"/>
            <a:chExt cx="6656404" cy="49926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4921" y="1499983"/>
              <a:ext cx="6572323" cy="4992661"/>
            </a:xfrm>
            <a:prstGeom prst="rect">
              <a:avLst/>
            </a:prstGeom>
            <a:effectLst>
              <a:softEdge rad="508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8068395" y="5900937"/>
              <a:ext cx="3872930" cy="370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 smtClean="0">
                  <a:solidFill>
                    <a:schemeClr val="bg1"/>
                  </a:solidFill>
                </a:rPr>
                <a:t>Credits: Supriya Biswas/GCI July 2017</a:t>
              </a:r>
              <a:endParaRPr lang="en-AU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9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512</TotalTime>
  <Words>89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Trebuchet MS</vt:lpstr>
      <vt:lpstr>Wingdings 3</vt:lpstr>
      <vt:lpstr>Facet</vt:lpstr>
      <vt:lpstr>Mining, livelihoods, food security: joining some dots Grace Muriuki (PhD)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Muriuki</dc:creator>
  <cp:lastModifiedBy>Karen Hendrickson</cp:lastModifiedBy>
  <cp:revision>38</cp:revision>
  <cp:lastPrinted>2017-11-14T02:18:14Z</cp:lastPrinted>
  <dcterms:created xsi:type="dcterms:W3CDTF">2017-11-10T04:53:26Z</dcterms:created>
  <dcterms:modified xsi:type="dcterms:W3CDTF">2017-11-14T22:16:41Z</dcterms:modified>
</cp:coreProperties>
</file>