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97" r:id="rId2"/>
  </p:sldIdLst>
  <p:sldSz cx="9144000" cy="6858000" type="screen4x3"/>
  <p:notesSz cx="6669088" cy="9926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MS PGothic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0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scaleToFitPaper="1" frameSlides="1"/>
  <p:clrMru>
    <a:srgbClr val="3B2291"/>
    <a:srgbClr val="75BB29"/>
    <a:srgbClr val="341E7E"/>
    <a:srgbClr val="2E1B6E"/>
    <a:srgbClr val="3B176E"/>
    <a:srgbClr val="49075E"/>
    <a:srgbClr val="00CC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47" autoAdjust="0"/>
  </p:normalViewPr>
  <p:slideViewPr>
    <p:cSldViewPr>
      <p:cViewPr varScale="1">
        <p:scale>
          <a:sx n="69" d="100"/>
          <a:sy n="69" d="100"/>
        </p:scale>
        <p:origin x="151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144" d="100"/>
          <a:sy n="144" d="100"/>
        </p:scale>
        <p:origin x="-7152" y="-96"/>
      </p:cViewPr>
      <p:guideLst>
        <p:guide orient="horz" pos="3126"/>
        <p:guide pos="21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fld id="{9A97BC19-91D6-4B91-A0DE-2427EAACE257}" type="datetimeFigureOut">
              <a:rPr lang="en-US" altLang="en-US"/>
              <a:pPr/>
              <a:t>11/15/2017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ＭＳ Ｐゴシック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fld id="{880B7235-E6E6-450B-A402-77025316A6A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778313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fld id="{1603F705-1F5C-45DC-A822-D52429F24126}" type="datetimeFigureOut">
              <a:rPr lang="en-AU" altLang="en-US"/>
              <a:pPr/>
              <a:t>15/11/2017</a:t>
            </a:fld>
            <a:endParaRPr lang="en-AU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AU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AU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Arial" panose="020B0604020202020204" pitchFamily="34" charset="0"/>
              </a:defRPr>
            </a:lvl1pPr>
          </a:lstStyle>
          <a:p>
            <a:fld id="{1770E6EF-21EC-48A4-AD19-3691BC0F51A3}" type="slidenum">
              <a:rPr lang="en-AU" altLang="en-US"/>
              <a:pPr/>
              <a:t>‹#›</a:t>
            </a:fld>
            <a:endParaRPr lang="en-AU" altLang="en-US"/>
          </a:p>
        </p:txBody>
      </p:sp>
    </p:spTree>
    <p:extLst>
      <p:ext uri="{BB962C8B-B14F-4D97-AF65-F5344CB8AC3E}">
        <p14:creationId xmlns:p14="http://schemas.microsoft.com/office/powerpoint/2010/main" val="47547707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MS PGothic" panose="020B0600070205080204" pitchFamily="34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478" r="37839" b="7665"/>
          <a:stretch/>
        </p:blipFill>
        <p:spPr>
          <a:xfrm>
            <a:off x="1" y="-27384"/>
            <a:ext cx="9180512" cy="6912768"/>
          </a:xfrm>
          <a:prstGeom prst="rect">
            <a:avLst/>
          </a:prstGeom>
        </p:spPr>
      </p:pic>
      <p:pic>
        <p:nvPicPr>
          <p:cNvPr id="8" name="Picture 11" descr="UQ Create Change logo_REV_P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5445125"/>
            <a:ext cx="2224087" cy="1012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41288" y="1264568"/>
            <a:ext cx="4102224" cy="724272"/>
          </a:xfrm>
        </p:spPr>
        <p:txBody>
          <a:bodyPr/>
          <a:lstStyle>
            <a:lvl1pPr algn="l">
              <a:defRPr sz="60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Heading 1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641288" y="2289821"/>
            <a:ext cx="4102224" cy="779139"/>
          </a:xfrm>
        </p:spPr>
        <p:txBody>
          <a:bodyPr/>
          <a:lstStyle>
            <a:lvl1pPr marL="0" indent="0" algn="l">
              <a:buNone/>
              <a:defRPr sz="2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Heading 2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777060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12776"/>
            <a:ext cx="8229600" cy="648072"/>
          </a:xfrm>
        </p:spPr>
        <p:txBody>
          <a:bodyPr/>
          <a:lstStyle>
            <a:lvl1pPr algn="l">
              <a:defRPr sz="2800" b="1">
                <a:solidFill>
                  <a:srgbClr val="3B22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661025"/>
            <a:ext cx="1785937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56778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508918"/>
          </a:xfrm>
        </p:spPr>
        <p:txBody>
          <a:bodyPr/>
          <a:lstStyle>
            <a:lvl1pPr algn="l">
              <a:defRPr sz="2800" b="1">
                <a:solidFill>
                  <a:srgbClr val="3B229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16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sz="140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sz="11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sz="1000">
                <a:latin typeface="Arial" panose="020B0604020202020204" pitchFamily="34" charset="0"/>
                <a:cs typeface="Arial" panose="020B060402020202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661025"/>
            <a:ext cx="1785937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419215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5" descr="Regular TSXPO Purple Background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488" y="5661025"/>
            <a:ext cx="1785937" cy="80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1930"/>
            <a:ext cx="8229600" cy="50891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/>
          <a:lstStyle>
            <a:lvl1pPr marL="342900" indent="-342900">
              <a:buFont typeface="Arial" panose="020B0604020202020204" pitchFamily="34" charset="0"/>
              <a:buChar char="•"/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4107586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pn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908720"/>
            <a:ext cx="8229600" cy="5089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title style</a:t>
            </a:r>
            <a:endParaRPr lang="en-AU" altLang="en-US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dirty="0" smtClean="0"/>
              <a:t>Click to edit Master text styles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67" r:id="rId1"/>
    <p:sldLayoutId id="2147484068" r:id="rId2"/>
    <p:sldLayoutId id="2147484070" r:id="rId3"/>
    <p:sldLayoutId id="2147484071" r:id="rId4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 kern="1200">
          <a:solidFill>
            <a:srgbClr val="3B2291"/>
          </a:solidFill>
          <a:latin typeface="Arial" panose="020B0604020202020204" pitchFamily="34" charset="0"/>
          <a:ea typeface="MS PGothic" panose="020B0600070205080204" pitchFamily="34" charset="-128"/>
          <a:cs typeface="Arial" panose="020B0604020202020204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doni MT" pitchFamily="18" charset="0"/>
          <a:ea typeface="MS PGothic" panose="020B0600070205080204" pitchFamily="34" charset="-128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doni MT" pitchFamily="18" charset="0"/>
          <a:ea typeface="MS PGothic" panose="020B0600070205080204" pitchFamily="34" charset="-128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doni MT" pitchFamily="18" charset="0"/>
          <a:ea typeface="MS PGothic" panose="020B0600070205080204" pitchFamily="34" charset="-128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Bodoni MT" pitchFamily="18" charset="0"/>
          <a:ea typeface="MS PGothic" panose="020B0600070205080204" pitchFamily="34" charset="-128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Blip>
          <a:blip r:embed="rId6"/>
        </a:buBlip>
        <a:defRPr sz="1600" kern="1200">
          <a:solidFill>
            <a:schemeClr val="tx1"/>
          </a:solidFill>
          <a:latin typeface="+mn-lt"/>
          <a:ea typeface="MS PGothic" panose="020B0600070205080204" pitchFamily="34" charset="-128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MS PGothic" panose="020B0600070205080204" pitchFamily="34" charset="-128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1412776"/>
            <a:ext cx="8229600" cy="2160240"/>
          </a:xfrm>
        </p:spPr>
        <p:txBody>
          <a:bodyPr/>
          <a:lstStyle/>
          <a:p>
            <a:r>
              <a:rPr lang="en-AU" dirty="0" smtClean="0"/>
              <a:t>Mr Peter Roe</a:t>
            </a:r>
            <a:r>
              <a:rPr lang="en-AU" dirty="0"/>
              <a:t/>
            </a:r>
            <a:br>
              <a:rPr lang="en-AU" dirty="0"/>
            </a:br>
            <a:r>
              <a:rPr lang="da-DK"/>
              <a:t>Centre for Mined Land </a:t>
            </a:r>
            <a:r>
              <a:rPr lang="da-DK"/>
              <a:t>Rehabilitation </a:t>
            </a:r>
            <a:r>
              <a:rPr lang="da-DK" smtClean="0"/>
              <a:t/>
            </a:r>
            <a:br>
              <a:rPr lang="da-DK" smtClean="0"/>
            </a:br>
            <a:r>
              <a:rPr lang="da-DK" smtClean="0"/>
              <a:t>(</a:t>
            </a:r>
            <a:r>
              <a:rPr lang="da-DK"/>
              <a:t>SMI-CMLR)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428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Q Powerpoint Template">
      <a:majorFont>
        <a:latin typeface="Bodoni MT"/>
        <a:ea typeface=""/>
        <a:cs typeface=""/>
      </a:majorFont>
      <a:minorFont>
        <a:latin typeface="HelveticaNeueLT Pro 45 L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8942</TotalTime>
  <Words>3</Words>
  <Application>Microsoft Office PowerPoint</Application>
  <PresentationFormat>On-screen Show (4:3)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MS PGothic</vt:lpstr>
      <vt:lpstr>MS PGothic</vt:lpstr>
      <vt:lpstr>Arial</vt:lpstr>
      <vt:lpstr>Bodoni MT</vt:lpstr>
      <vt:lpstr>Calibri</vt:lpstr>
      <vt:lpstr>HelveticaNeueLT Pro 45 Lt</vt:lpstr>
      <vt:lpstr>Office Theme</vt:lpstr>
      <vt:lpstr>Mr Peter Roe Centre for Mined Land Rehabilitation  (SMI-CMLR)</vt:lpstr>
    </vt:vector>
  </TitlesOfParts>
  <Company>Publicis Communicaton Pty Ltd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jessica.kolb</dc:creator>
  <cp:lastModifiedBy>Karen Hendrickson</cp:lastModifiedBy>
  <cp:revision>478</cp:revision>
  <cp:lastPrinted>2012-06-03T22:45:42Z</cp:lastPrinted>
  <dcterms:created xsi:type="dcterms:W3CDTF">2011-02-08T22:44:32Z</dcterms:created>
  <dcterms:modified xsi:type="dcterms:W3CDTF">2017-11-15T03:18:15Z</dcterms:modified>
</cp:coreProperties>
</file>