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B666-7918-47C3-8C1D-776B1E0002A8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3E68-2597-45D7-8AB3-FADDFFB4AE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420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B666-7918-47C3-8C1D-776B1E0002A8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3E68-2597-45D7-8AB3-FADDFFB4AE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266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B666-7918-47C3-8C1D-776B1E0002A8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3E68-2597-45D7-8AB3-FADDFFB4AE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291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B666-7918-47C3-8C1D-776B1E0002A8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3E68-2597-45D7-8AB3-FADDFFB4AE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514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B666-7918-47C3-8C1D-776B1E0002A8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3E68-2597-45D7-8AB3-FADDFFB4AE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8793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B666-7918-47C3-8C1D-776B1E0002A8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3E68-2597-45D7-8AB3-FADDFFB4AE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987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B666-7918-47C3-8C1D-776B1E0002A8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3E68-2597-45D7-8AB3-FADDFFB4AE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66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B666-7918-47C3-8C1D-776B1E0002A8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3E68-2597-45D7-8AB3-FADDFFB4AE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5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B666-7918-47C3-8C1D-776B1E0002A8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3E68-2597-45D7-8AB3-FADDFFB4AE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9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B666-7918-47C3-8C1D-776B1E0002A8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3E68-2597-45D7-8AB3-FADDFFB4AE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776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B666-7918-47C3-8C1D-776B1E0002A8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3E68-2597-45D7-8AB3-FADDFFB4AE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536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BB666-7918-47C3-8C1D-776B1E0002A8}" type="datetimeFigureOut">
              <a:rPr lang="en-AU" smtClean="0"/>
              <a:t>15/11/2017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23E68-2597-45D7-8AB3-FADDFFB4AE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805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4"/>
          <p:cNvSpPr>
            <a:spLocks noGrp="1"/>
          </p:cNvSpPr>
          <p:nvPr>
            <p:ph type="ctrTitle"/>
          </p:nvPr>
        </p:nvSpPr>
        <p:spPr>
          <a:xfrm>
            <a:off x="2887573" y="151584"/>
            <a:ext cx="4868780" cy="8829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93300"/>
                </a:solidFill>
              </a:rPr>
              <a:t>Dr. Carlos Spier</a:t>
            </a:r>
            <a:endParaRPr lang="en-US" b="1" dirty="0">
              <a:solidFill>
                <a:srgbClr val="993300"/>
              </a:solidFill>
            </a:endParaRPr>
          </a:p>
        </p:txBody>
      </p:sp>
      <p:sp>
        <p:nvSpPr>
          <p:cNvPr id="5" name="Text Placeholder 20"/>
          <p:cNvSpPr txBox="1">
            <a:spLocks/>
          </p:cNvSpPr>
          <p:nvPr/>
        </p:nvSpPr>
        <p:spPr>
          <a:xfrm>
            <a:off x="244586" y="1824786"/>
            <a:ext cx="3220507" cy="42023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2880" indent="-182880" algn="l" defTabSz="75438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114300" algn="l" defTabSz="75438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indent="-114300" algn="l" defTabSz="75438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114300" algn="l" defTabSz="75438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1500" indent="-114300" algn="l" defTabSz="75438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75438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Professional geologist 30</a:t>
            </a:r>
            <a:r>
              <a:rPr kumimoji="0" lang="en-AU" sz="1600" b="0" i="0" u="none" strike="noStrike" kern="120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+</a:t>
            </a:r>
            <a:r>
              <a:rPr kumimoji="0" lang="en-AU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 years in the mining industry</a:t>
            </a:r>
          </a:p>
          <a:p>
            <a:pPr marL="182880" marR="0" lvl="0" indent="-182880" algn="l" defTabSz="75438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Worked for large organizations (Vale and BHP) and junior companies</a:t>
            </a:r>
          </a:p>
          <a:p>
            <a:pPr marL="182880" marR="0" lvl="0" indent="-182880" algn="l" defTabSz="75438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Extensive experience in exploration and technical services roles</a:t>
            </a:r>
          </a:p>
          <a:p>
            <a:pPr marL="182880" marR="0" lvl="0" indent="-182880" algn="l" defTabSz="75438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Open pit and underground experience</a:t>
            </a:r>
          </a:p>
          <a:p>
            <a:pPr marL="182880" marR="0" lvl="0" indent="-182880" algn="l" defTabSz="75438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Several mineral commodities (</a:t>
            </a:r>
            <a:r>
              <a:rPr kumimoji="0" lang="en-A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Mn</a:t>
            </a:r>
            <a:r>
              <a:rPr kumimoji="0" lang="en-AU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, Cr, Ni, Fe, Mineral Sands)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7" name="Text Placeholder 22"/>
          <p:cNvSpPr txBox="1">
            <a:spLocks/>
          </p:cNvSpPr>
          <p:nvPr/>
        </p:nvSpPr>
        <p:spPr>
          <a:xfrm>
            <a:off x="244586" y="1428973"/>
            <a:ext cx="2428875" cy="21298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75438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75438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75438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75438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75438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4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A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Industry Experience</a:t>
            </a:r>
            <a:endParaRPr kumimoji="0" lang="en-AU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 Placeholder 20"/>
          <p:cNvSpPr txBox="1">
            <a:spLocks/>
          </p:cNvSpPr>
          <p:nvPr/>
        </p:nvSpPr>
        <p:spPr>
          <a:xfrm>
            <a:off x="4046562" y="1862896"/>
            <a:ext cx="3220507" cy="288622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2880" indent="-182880" algn="l" defTabSz="75438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114300" algn="l" defTabSz="75438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indent="-114300" algn="l" defTabSz="75438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114300" algn="l" defTabSz="75438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1500" indent="-114300" algn="l" defTabSz="75438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dirty="0">
                <a:latin typeface="Cambria" panose="02040503050406030204" pitchFamily="18" charset="0"/>
              </a:rPr>
              <a:t>PhD Geology/Geochemistry and MSc in Mineral Economics</a:t>
            </a:r>
          </a:p>
          <a:p>
            <a:r>
              <a:rPr lang="en-AU" sz="1600" dirty="0">
                <a:latin typeface="Cambria" panose="02040503050406030204" pitchFamily="18" charset="0"/>
              </a:rPr>
              <a:t>Moved to UQ in April 2016</a:t>
            </a:r>
          </a:p>
          <a:p>
            <a:r>
              <a:rPr lang="en-AU" sz="1600" dirty="0">
                <a:latin typeface="Cambria" panose="02040503050406030204" pitchFamily="18" charset="0"/>
              </a:rPr>
              <a:t>Lecturer at SEES:</a:t>
            </a:r>
          </a:p>
          <a:p>
            <a:pPr lvl="3">
              <a:buSzPct val="80000"/>
              <a:buFont typeface="Wingdings" panose="05000000000000000000" pitchFamily="2" charset="2"/>
              <a:buChar char="v"/>
            </a:pPr>
            <a:r>
              <a:rPr lang="en-AU" sz="1500" dirty="0">
                <a:latin typeface="Cambria" panose="02040503050406030204" pitchFamily="18" charset="0"/>
              </a:rPr>
              <a:t>Ore Body Modelling</a:t>
            </a:r>
          </a:p>
          <a:p>
            <a:pPr lvl="3">
              <a:buSzPct val="80000"/>
              <a:buFont typeface="Wingdings" panose="05000000000000000000" pitchFamily="2" charset="2"/>
              <a:buChar char="v"/>
            </a:pPr>
            <a:r>
              <a:rPr lang="en-AU" sz="1500" dirty="0">
                <a:latin typeface="Cambria" panose="02040503050406030204" pitchFamily="18" charset="0"/>
              </a:rPr>
              <a:t>Exploration Geochemistry</a:t>
            </a:r>
          </a:p>
          <a:p>
            <a:pPr lvl="3">
              <a:buSzPct val="80000"/>
              <a:buFont typeface="Wingdings" panose="05000000000000000000" pitchFamily="2" charset="2"/>
              <a:buChar char="v"/>
            </a:pPr>
            <a:r>
              <a:rPr lang="en-AU" sz="1500" dirty="0">
                <a:latin typeface="Cambria" panose="02040503050406030204" pitchFamily="18" charset="0"/>
              </a:rPr>
              <a:t>Ore Deposits</a:t>
            </a:r>
          </a:p>
        </p:txBody>
      </p:sp>
      <p:sp>
        <p:nvSpPr>
          <p:cNvPr id="9" name="Text Placeholder 22"/>
          <p:cNvSpPr txBox="1">
            <a:spLocks/>
          </p:cNvSpPr>
          <p:nvPr/>
        </p:nvSpPr>
        <p:spPr>
          <a:xfrm>
            <a:off x="4308057" y="1428972"/>
            <a:ext cx="2428875" cy="21298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75438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75438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75438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75438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75438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Life in Academia</a:t>
            </a:r>
            <a:endParaRPr lang="en-AU" sz="1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Placeholder 22"/>
          <p:cNvSpPr txBox="1">
            <a:spLocks/>
          </p:cNvSpPr>
          <p:nvPr/>
        </p:nvSpPr>
        <p:spPr>
          <a:xfrm>
            <a:off x="8994326" y="1428972"/>
            <a:ext cx="2428875" cy="21298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75438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75438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75438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75438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75438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Activities</a:t>
            </a:r>
            <a:endParaRPr lang="en-AU" sz="1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Placeholder 20"/>
          <p:cNvSpPr txBox="1">
            <a:spLocks/>
          </p:cNvSpPr>
          <p:nvPr/>
        </p:nvSpPr>
        <p:spPr>
          <a:xfrm>
            <a:off x="8345848" y="1819647"/>
            <a:ext cx="3725833" cy="485138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2880" indent="-182880" algn="l" defTabSz="75438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114300" algn="l" defTabSz="75438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indent="-114300" algn="l" defTabSz="75438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114300" algn="l" defTabSz="75438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1500" indent="-114300" algn="l" defTabSz="75438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Limited to short term </a:t>
            </a:r>
            <a:r>
              <a:rPr lang="en-A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projects </a:t>
            </a: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 to contractor position: Honours and MSc projects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projects: </a:t>
            </a:r>
          </a:p>
          <a:p>
            <a:pPr lvl="4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AU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Distribution of P in iron ore</a:t>
            </a:r>
          </a:p>
          <a:p>
            <a:pPr lvl="4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AU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 mechanism of Pt and Ni mineralization</a:t>
            </a:r>
          </a:p>
          <a:p>
            <a:pPr lvl="4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AU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Mineralogical studies on IOCGs project in Mount Isa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Interest in economic </a:t>
            </a:r>
            <a:r>
              <a:rPr lang="en-AU" sz="18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geology, ore characterization and </a:t>
            </a:r>
            <a:r>
              <a:rPr lang="en-AU" sz="1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geometallurgy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demand from students to supervise projects </a:t>
            </a:r>
            <a:endParaRPr lang="en-A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 descr="Email-signature-SEES (00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332" y="5905500"/>
            <a:ext cx="47529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27"/>
          <p:cNvSpPr txBox="1">
            <a:spLocks/>
          </p:cNvSpPr>
          <p:nvPr/>
        </p:nvSpPr>
        <p:spPr>
          <a:xfrm>
            <a:off x="4442379" y="4887924"/>
            <a:ext cx="2428875" cy="228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75438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75438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75438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75438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75438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4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Contact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 Placeholder 28"/>
          <p:cNvSpPr txBox="1">
            <a:spLocks/>
          </p:cNvSpPr>
          <p:nvPr/>
        </p:nvSpPr>
        <p:spPr>
          <a:xfrm>
            <a:off x="4442379" y="5294958"/>
            <a:ext cx="2428875" cy="4111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75438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75438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75438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75438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75438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4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Phone: [07 3346 4134]</a:t>
            </a:r>
          </a:p>
          <a:p>
            <a:pPr marL="0" marR="0" lvl="0" indent="0" algn="l" defTabSz="754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Email: c.spier@uq.edu.au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35" y="46450"/>
            <a:ext cx="1173305" cy="119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23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150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Times New Roman</vt:lpstr>
      <vt:lpstr>Wingdings</vt:lpstr>
      <vt:lpstr>Office Theme</vt:lpstr>
      <vt:lpstr>Dr. Carlos Spier</vt:lpstr>
    </vt:vector>
  </TitlesOfParts>
  <Company>The University of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Carlos Spier</dc:title>
  <dc:creator>Carlos Spier</dc:creator>
  <cp:lastModifiedBy>Karen Hendrickson</cp:lastModifiedBy>
  <cp:revision>18</cp:revision>
  <dcterms:created xsi:type="dcterms:W3CDTF">2017-11-13T23:35:48Z</dcterms:created>
  <dcterms:modified xsi:type="dcterms:W3CDTF">2017-11-14T22:22:57Z</dcterms:modified>
</cp:coreProperties>
</file>